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1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7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7"/>
            <a:ext cx="18288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7"/>
            <a:ext cx="53340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8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36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58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7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63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4200"/>
            <a:ext cx="80010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Vocabulary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11400"/>
            <a:ext cx="8305800" cy="4267200"/>
          </a:xfrm>
        </p:spPr>
        <p:txBody>
          <a:bodyPr/>
          <a:lstStyle/>
          <a:p>
            <a:pPr lvl="0"/>
            <a:r>
              <a:rPr lang="en-US" b="1" u="sng" dirty="0" smtClean="0">
                <a:solidFill>
                  <a:srgbClr val="000000"/>
                </a:solidFill>
              </a:rPr>
              <a:t>Islam</a:t>
            </a:r>
            <a:r>
              <a:rPr lang="en-US" b="1" u="sng" dirty="0">
                <a:solidFill>
                  <a:srgbClr val="000000"/>
                </a:solidFill>
              </a:rPr>
              <a:t>: </a:t>
            </a:r>
            <a:r>
              <a:rPr lang="en-US" b="1" dirty="0">
                <a:solidFill>
                  <a:srgbClr val="000000"/>
                </a:solidFill>
              </a:rPr>
              <a:t>the religious faith of Muslims including belief in Allah as the sole deity and in Muhammad as his </a:t>
            </a:r>
            <a:r>
              <a:rPr lang="en-US" b="1" dirty="0" smtClean="0">
                <a:solidFill>
                  <a:srgbClr val="000000"/>
                </a:solidFill>
              </a:rPr>
              <a:t>prophet</a:t>
            </a:r>
          </a:p>
          <a:p>
            <a:pPr marL="0" lvl="0" indent="0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lvl="0"/>
            <a:r>
              <a:rPr lang="en-US" b="1" u="sng" dirty="0" smtClean="0">
                <a:solidFill>
                  <a:srgbClr val="000000"/>
                </a:solidFill>
              </a:rPr>
              <a:t>Muslim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>
                <a:solidFill>
                  <a:srgbClr val="000000"/>
                </a:solidFill>
              </a:rPr>
              <a:t>an adherent of </a:t>
            </a:r>
            <a:r>
              <a:rPr lang="en-US" b="1" dirty="0" smtClean="0">
                <a:solidFill>
                  <a:srgbClr val="000000"/>
                </a:solidFill>
              </a:rPr>
              <a:t>Islam</a:t>
            </a:r>
          </a:p>
          <a:p>
            <a:pPr marL="0" lvl="0" indent="0"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lvl="0"/>
            <a:r>
              <a:rPr lang="en-US" b="1" u="sng" dirty="0">
                <a:solidFill>
                  <a:srgbClr val="000000"/>
                </a:solidFill>
              </a:rPr>
              <a:t>Fundamentalism:</a:t>
            </a:r>
            <a:r>
              <a:rPr lang="en-US" b="1" dirty="0">
                <a:solidFill>
                  <a:srgbClr val="000000"/>
                </a:solidFill>
              </a:rPr>
              <a:t> A form of a religion, especially Islam or Protestant Christianity, that upholds belief in the strict, literal interpretation of scripture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ful bubl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Colourful bubles</vt:lpstr>
      <vt:lpstr>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Administrator</dc:creator>
  <cp:lastModifiedBy>Administrator</cp:lastModifiedBy>
  <cp:revision>1</cp:revision>
  <dcterms:created xsi:type="dcterms:W3CDTF">2018-05-25T14:18:51Z</dcterms:created>
  <dcterms:modified xsi:type="dcterms:W3CDTF">2018-05-25T14:19:40Z</dcterms:modified>
</cp:coreProperties>
</file>