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1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95106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44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1417637"/>
            <a:ext cx="18288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17637"/>
            <a:ext cx="53340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256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426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76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9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006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004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4721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0197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1645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7"/>
            <a:ext cx="73152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984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030" y="177800"/>
            <a:ext cx="8505371" cy="812800"/>
          </a:xfrm>
          <a:solidFill>
            <a:schemeClr val="bg1">
              <a:alpha val="66000"/>
            </a:schemeClr>
          </a:solidFill>
        </p:spPr>
        <p:txBody>
          <a:bodyPr/>
          <a:lstStyle/>
          <a:p>
            <a:pPr algn="ctr"/>
            <a:r>
              <a:rPr lang="en-US" sz="3200" dirty="0" smtClean="0">
                <a:solidFill>
                  <a:schemeClr val="tx1">
                    <a:lumMod val="50000"/>
                  </a:schemeClr>
                </a:solidFill>
              </a:rPr>
              <a:t>Routine Writing #6</a:t>
            </a:r>
            <a:endParaRPr lang="en-US"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0030" y="1193800"/>
            <a:ext cx="8505371" cy="5080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Consider the fact that </a:t>
            </a:r>
            <a:r>
              <a:rPr lang="en-US" dirty="0" err="1" smtClean="0">
                <a:solidFill>
                  <a:srgbClr val="000000"/>
                </a:solidFill>
              </a:rPr>
              <a:t>Satrapi</a:t>
            </a:r>
            <a:r>
              <a:rPr lang="en-US" dirty="0" smtClean="0">
                <a:solidFill>
                  <a:srgbClr val="000000"/>
                </a:solidFill>
              </a:rPr>
              <a:t> wanted to tell the story of her country for people who had the wrong idea about it: people who thought it was only full of radical, blood-thirsty, oppressors of women. 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How does she show that there is more to the country than just those in charge? 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Why would she choose such a simple, universal style that focuses on faces and expressions so much? 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What does that help the reader do? 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How is this an example of her trying to change the image of her country? 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Explain using complete sentences and textual evidence.</a:t>
            </a:r>
          </a:p>
        </p:txBody>
      </p:sp>
    </p:spTree>
    <p:extLst>
      <p:ext uri="{BB962C8B-B14F-4D97-AF65-F5344CB8AC3E}">
        <p14:creationId xmlns:p14="http://schemas.microsoft.com/office/powerpoint/2010/main" val="346875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lourful bubles">
  <a:themeElements>
    <a:clrScheme name="">
      <a:dk1>
        <a:srgbClr val="808080"/>
      </a:dk1>
      <a:lt1>
        <a:srgbClr val="FFFFFF"/>
      </a:lt1>
      <a:dk2>
        <a:srgbClr val="FFFFFF"/>
      </a:dk2>
      <a:lt2>
        <a:srgbClr val="0120BD"/>
      </a:lt2>
      <a:accent1>
        <a:srgbClr val="C300E6"/>
      </a:accent1>
      <a:accent2>
        <a:srgbClr val="F96F1C"/>
      </a:accent2>
      <a:accent3>
        <a:srgbClr val="FFFFFF"/>
      </a:accent3>
      <a:accent4>
        <a:srgbClr val="6C6C6C"/>
      </a:accent4>
      <a:accent5>
        <a:srgbClr val="DEAAF0"/>
      </a:accent5>
      <a:accent6>
        <a:srgbClr val="E26418"/>
      </a:accent6>
      <a:hlink>
        <a:srgbClr val="FFBF07"/>
      </a:hlink>
      <a:folHlink>
        <a:srgbClr val="5F5F5F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1_Colourful bubles</vt:lpstr>
      <vt:lpstr>Routine Writing #6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3</cp:revision>
  <dcterms:created xsi:type="dcterms:W3CDTF">2018-05-25T14:22:38Z</dcterms:created>
  <dcterms:modified xsi:type="dcterms:W3CDTF">2018-05-25T14:33:01Z</dcterms:modified>
</cp:coreProperties>
</file>