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1"/>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357486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995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7"/>
            <a:ext cx="18288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7"/>
            <a:ext cx="53340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523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803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9665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741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189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1493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09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022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544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7"/>
            <a:ext cx="73152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094626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iranicaonline.org/uploads/files/Persepolis/persepolis_fig_4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194" y="1485439"/>
            <a:ext cx="3635684" cy="4793044"/>
          </a:xfrm>
          <a:prstGeom prst="rect">
            <a:avLst/>
          </a:prstGeom>
          <a:noFill/>
          <a:extLst>
            <a:ext uri="{909E8E84-426E-40DD-AFC4-6F175D3DCCD1}">
              <a14:hiddenFill xmlns:a14="http://schemas.microsoft.com/office/drawing/2010/main">
                <a:solidFill>
                  <a:srgbClr val="FFFFFF"/>
                </a:solidFill>
              </a14:hiddenFill>
            </a:ext>
          </a:extLst>
        </p:spPr>
      </p:pic>
      <p:pic>
        <p:nvPicPr>
          <p:cNvPr id="15362" name="Picture 2" descr="http://thepersepolis.weebly.com/uploads/2/0/0/8/20084401/9317179.jpg?5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3860" y="738132"/>
            <a:ext cx="3274477" cy="5952077"/>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429659" y="264405"/>
            <a:ext cx="5354198" cy="94745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FFFF"/>
                </a:solidFill>
              </a:rPr>
              <a:t>Compare the style of the two.  Do they share any similarities?</a:t>
            </a:r>
          </a:p>
        </p:txBody>
      </p:sp>
    </p:spTree>
    <p:extLst>
      <p:ext uri="{BB962C8B-B14F-4D97-AF65-F5344CB8AC3E}">
        <p14:creationId xmlns:p14="http://schemas.microsoft.com/office/powerpoint/2010/main" val="3030275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8317"/>
            <a:ext cx="8001000" cy="1143000"/>
          </a:xfrm>
          <a:solidFill>
            <a:schemeClr val="bg1">
              <a:alpha val="66000"/>
            </a:schemeClr>
          </a:solidFill>
        </p:spPr>
        <p:txBody>
          <a:bodyPr/>
          <a:lstStyle/>
          <a:p>
            <a:pPr algn="ctr"/>
            <a:r>
              <a:rPr lang="en-US" sz="3200" dirty="0" smtClean="0">
                <a:solidFill>
                  <a:schemeClr val="tx1">
                    <a:lumMod val="50000"/>
                  </a:schemeClr>
                </a:solidFill>
              </a:rPr>
              <a:t>Quick Write #5</a:t>
            </a:r>
            <a:endParaRPr lang="en-US" sz="3200" dirty="0">
              <a:solidFill>
                <a:schemeClr val="tx1">
                  <a:lumMod val="50000"/>
                </a:schemeClr>
              </a:solidFill>
            </a:endParaRPr>
          </a:p>
        </p:txBody>
      </p:sp>
      <p:sp>
        <p:nvSpPr>
          <p:cNvPr id="4" name="Content Placeholder 3"/>
          <p:cNvSpPr>
            <a:spLocks noGrp="1"/>
          </p:cNvSpPr>
          <p:nvPr>
            <p:ph sz="half" idx="2"/>
          </p:nvPr>
        </p:nvSpPr>
        <p:spPr>
          <a:xfrm>
            <a:off x="228600" y="1498600"/>
            <a:ext cx="8915400" cy="4876800"/>
          </a:xfrm>
        </p:spPr>
        <p:txBody>
          <a:bodyPr/>
          <a:lstStyle/>
          <a:p>
            <a:pPr marL="0" indent="0">
              <a:buNone/>
            </a:pPr>
            <a:r>
              <a:rPr lang="en-US" sz="2000" dirty="0" smtClean="0">
                <a:solidFill>
                  <a:srgbClr val="000000"/>
                </a:solidFill>
              </a:rPr>
              <a:t>Directions: Write a complete response to the following prompt. A well-done response will be at least one full page.</a:t>
            </a:r>
          </a:p>
          <a:p>
            <a:pPr marL="0" indent="0">
              <a:buNone/>
            </a:pPr>
            <a:endParaRPr lang="en-US" sz="2000" dirty="0" smtClean="0">
              <a:solidFill>
                <a:srgbClr val="000000"/>
              </a:solidFill>
            </a:endParaRPr>
          </a:p>
          <a:p>
            <a:pPr marL="0" indent="0">
              <a:buNone/>
            </a:pPr>
            <a:r>
              <a:rPr lang="en-US" sz="2000" dirty="0">
                <a:solidFill>
                  <a:srgbClr val="000000"/>
                </a:solidFill>
              </a:rPr>
              <a:t>Prompt: Compare and contrast the historical art from the ancient city of Persepolis. How are they similar? How are they different? What do you think is </a:t>
            </a:r>
            <a:r>
              <a:rPr lang="en-US" sz="2000" dirty="0" err="1">
                <a:solidFill>
                  <a:srgbClr val="000000"/>
                </a:solidFill>
              </a:rPr>
              <a:t>Satrapi’s</a:t>
            </a:r>
            <a:r>
              <a:rPr lang="en-US" sz="2000" dirty="0">
                <a:solidFill>
                  <a:srgbClr val="000000"/>
                </a:solidFill>
              </a:rPr>
              <a:t> goal in using the graphic form to tell her story? How does her personal story relate to the history of her ancient country</a:t>
            </a:r>
            <a:r>
              <a:rPr lang="en-US" sz="2000" dirty="0" smtClean="0">
                <a:solidFill>
                  <a:srgbClr val="000000"/>
                </a:solidFill>
              </a:rPr>
              <a:t>?</a:t>
            </a:r>
          </a:p>
          <a:p>
            <a:pPr marL="0" indent="0">
              <a:buNone/>
            </a:pPr>
            <a:endParaRPr lang="en-US" sz="2000" dirty="0">
              <a:solidFill>
                <a:srgbClr val="000000"/>
              </a:solidFill>
            </a:endParaRPr>
          </a:p>
          <a:p>
            <a:pPr marL="0" indent="0">
              <a:buNone/>
            </a:pPr>
            <a:r>
              <a:rPr lang="en-US" sz="2000" dirty="0" smtClean="0">
                <a:solidFill>
                  <a:srgbClr val="000000"/>
                </a:solidFill>
              </a:rPr>
              <a:t>Grading: </a:t>
            </a:r>
            <a:r>
              <a:rPr lang="en-US" sz="2000" b="1" dirty="0" smtClean="0">
                <a:solidFill>
                  <a:srgbClr val="00B050"/>
                </a:solidFill>
              </a:rPr>
              <a:t>This is an assessment grade and will be in the Performance category. It will be work 20 points and it will graded on the Quick Write rubric (look in your syllabus for the criteria). </a:t>
            </a:r>
          </a:p>
          <a:p>
            <a:pPr marL="457200" indent="-457200">
              <a:buNone/>
            </a:pPr>
            <a:r>
              <a:rPr lang="en-US" sz="2000" dirty="0" smtClean="0">
                <a:solidFill>
                  <a:srgbClr val="000000"/>
                </a:solidFill>
              </a:rPr>
              <a:t/>
            </a:r>
            <a:br>
              <a:rPr lang="en-US" sz="2000" dirty="0" smtClean="0">
                <a:solidFill>
                  <a:srgbClr val="000000"/>
                </a:solidFill>
              </a:rPr>
            </a:br>
            <a:endParaRPr lang="en-US" sz="2000" dirty="0" smtClean="0">
              <a:solidFill>
                <a:srgbClr val="000000"/>
              </a:solidFill>
            </a:endParaRPr>
          </a:p>
          <a:p>
            <a:pPr marL="0" indent="0">
              <a:buNone/>
            </a:pPr>
            <a:endParaRPr lang="en-US" sz="2000" dirty="0" smtClean="0">
              <a:solidFill>
                <a:srgbClr val="000000"/>
              </a:solidFill>
            </a:endParaRPr>
          </a:p>
        </p:txBody>
      </p:sp>
    </p:spTree>
    <p:extLst>
      <p:ext uri="{BB962C8B-B14F-4D97-AF65-F5344CB8AC3E}">
        <p14:creationId xmlns:p14="http://schemas.microsoft.com/office/powerpoint/2010/main" val="4179893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lourful bubles">
  <a:themeElements>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134</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Colourful bubles</vt:lpstr>
      <vt:lpstr>PowerPoint Presentation</vt:lpstr>
      <vt:lpstr>Quick Write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cp:revision>
  <dcterms:created xsi:type="dcterms:W3CDTF">2018-05-25T14:22:38Z</dcterms:created>
  <dcterms:modified xsi:type="dcterms:W3CDTF">2018-05-25T14:22:55Z</dcterms:modified>
</cp:coreProperties>
</file>