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1"/>
            <a:ext cx="7772400" cy="704851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486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5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7"/>
            <a:ext cx="18288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7"/>
            <a:ext cx="53340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3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3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665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1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3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09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022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544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7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462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4200"/>
            <a:ext cx="3657600" cy="1143000"/>
          </a:xfrm>
          <a:solidFill>
            <a:schemeClr val="bg1">
              <a:alpha val="66000"/>
            </a:schemeClr>
          </a:solidFill>
        </p:spPr>
        <p:txBody>
          <a:bodyPr/>
          <a:lstStyle/>
          <a:p>
            <a:pPr algn="ctr"/>
            <a:r>
              <a:rPr lang="en-US" sz="3200" dirty="0" err="1" smtClean="0">
                <a:solidFill>
                  <a:schemeClr val="tx1">
                    <a:lumMod val="50000"/>
                  </a:schemeClr>
                </a:solidFill>
              </a:rPr>
              <a:t>Quickwrite</a:t>
            </a: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 #2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On your paper: 	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311400"/>
            <a:ext cx="3886200" cy="16605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Look at page 133 in the book and answer the following questions: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Imagine a world where doing simple things like wearing Nikes would amount to defiance.  </a:t>
            </a:r>
            <a:r>
              <a:rPr lang="en-US" sz="2000" i="1" dirty="0" smtClean="0">
                <a:solidFill>
                  <a:srgbClr val="000000"/>
                </a:solidFill>
              </a:rPr>
              <a:t>How would you choose to express themselves if society prevented you wearing the brands you liked?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5" name="Picture 4" descr="persepolis_0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0"/>
            <a:ext cx="502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33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urful bubles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Colourful bubles</vt:lpstr>
      <vt:lpstr>Quickwrite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2018-05-25T14:22:38Z</dcterms:created>
  <dcterms:modified xsi:type="dcterms:W3CDTF">2018-05-25T14:29:02Z</dcterms:modified>
</cp:coreProperties>
</file>