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1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5169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8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19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6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20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9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065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14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8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0676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55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417637"/>
            <a:ext cx="2438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417637"/>
            <a:ext cx="71120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1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7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3589C-BDF0-40E7-929D-96DA54079142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42EF2-EA38-4921-BCE5-B9CF276C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5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7"/>
            <a:ext cx="97536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755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icrosoft Sans Serif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Iranian </a:t>
            </a:r>
            <a:r>
              <a:rPr lang="en-US" smtClean="0"/>
              <a:t>Revolution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8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84200"/>
            <a:ext cx="106680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4267" dirty="0">
                <a:solidFill>
                  <a:schemeClr val="tx1">
                    <a:lumMod val="50000"/>
                  </a:schemeClr>
                </a:solidFill>
              </a:rPr>
              <a:t>Cornell Notes</a:t>
            </a:r>
            <a:endParaRPr lang="en-US" sz="4267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733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en-US" sz="3733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11400"/>
            <a:ext cx="1107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The following terms may be useful to you as you watch the video: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Caliph: </a:t>
            </a:r>
            <a:r>
              <a:rPr lang="en-US" dirty="0" smtClean="0">
                <a:solidFill>
                  <a:srgbClr val="000000"/>
                </a:solidFill>
              </a:rPr>
              <a:t>Chief Muslim civil and religious leader, Muhammad’s successor.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Ayatollah: </a:t>
            </a:r>
            <a:r>
              <a:rPr lang="en-US" dirty="0" smtClean="0">
                <a:solidFill>
                  <a:srgbClr val="000000"/>
                </a:solidFill>
              </a:rPr>
              <a:t>The Shiite (Shia) religious leader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84200"/>
            <a:ext cx="106680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4267" dirty="0">
                <a:solidFill>
                  <a:schemeClr val="tx1">
                    <a:lumMod val="50000"/>
                  </a:schemeClr>
                </a:solidFill>
              </a:rPr>
              <a:t>Cornell Notes</a:t>
            </a:r>
            <a:endParaRPr lang="en-US" sz="4267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733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en-US" sz="3733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61592"/>
            <a:ext cx="11074400" cy="4267200"/>
          </a:xfrm>
        </p:spPr>
        <p:txBody>
          <a:bodyPr/>
          <a:lstStyle/>
          <a:p>
            <a:pPr marL="609585" indent="-609585">
              <a:buAutoNum type="arabicPeriod"/>
            </a:pPr>
            <a:r>
              <a:rPr lang="en-US" sz="2667" dirty="0">
                <a:solidFill>
                  <a:srgbClr val="000000"/>
                </a:solidFill>
              </a:rPr>
              <a:t>The prophet of Islam was Muhammad. </a:t>
            </a:r>
          </a:p>
          <a:p>
            <a:pPr marL="609585" indent="-609585">
              <a:buAutoNum type="arabicPeriod"/>
            </a:pPr>
            <a:r>
              <a:rPr lang="en-US" sz="2667" dirty="0">
                <a:solidFill>
                  <a:srgbClr val="000000"/>
                </a:solidFill>
              </a:rPr>
              <a:t>After his death, his followers disagreed about who should be their leader. </a:t>
            </a:r>
          </a:p>
          <a:p>
            <a:pPr marL="609585" indent="-609585">
              <a:buAutoNum type="arabicPeriod"/>
            </a:pPr>
            <a:r>
              <a:rPr lang="en-US" sz="2667" dirty="0">
                <a:solidFill>
                  <a:srgbClr val="000000"/>
                </a:solidFill>
              </a:rPr>
              <a:t>Sunni Muslims believed that the next leader should be his closest advisor and followed him. Today they have elected Muslim officials. </a:t>
            </a:r>
          </a:p>
          <a:p>
            <a:pPr marL="609585" indent="-609585">
              <a:buAutoNum type="arabicPeriod"/>
            </a:pPr>
            <a:r>
              <a:rPr lang="en-US" sz="2667" dirty="0">
                <a:solidFill>
                  <a:srgbClr val="000000"/>
                </a:solidFill>
              </a:rPr>
              <a:t>Shia Muslims (also called Shiite) believed that he was appointed by God and the next leader should be either some in his family (succession) or someone else appointed by God. </a:t>
            </a:r>
          </a:p>
        </p:txBody>
      </p:sp>
    </p:spTree>
    <p:extLst>
      <p:ext uri="{BB962C8B-B14F-4D97-AF65-F5344CB8AC3E}">
        <p14:creationId xmlns:p14="http://schemas.microsoft.com/office/powerpoint/2010/main" val="13946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584200"/>
            <a:ext cx="106680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4267" dirty="0">
                <a:solidFill>
                  <a:schemeClr val="tx1">
                    <a:lumMod val="50000"/>
                  </a:schemeClr>
                </a:solidFill>
              </a:rPr>
              <a:t>Cornell Notes</a:t>
            </a:r>
            <a:endParaRPr lang="en-US" sz="4267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733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en-US" sz="3733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311400"/>
            <a:ext cx="11074400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Consider these terms as you watch the video: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Muslim, Islam, and Fundamentalism. What do they mean? How are they different?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lourful bubl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Office Theme</vt:lpstr>
      <vt:lpstr>Colourful bubles</vt:lpstr>
      <vt:lpstr>Iranian Revolution Notes</vt:lpstr>
      <vt:lpstr>Cornell Notes</vt:lpstr>
      <vt:lpstr>Cornell Notes</vt:lpstr>
      <vt:lpstr>Cornell Notes</vt:lpstr>
    </vt:vector>
  </TitlesOfParts>
  <Company>Baltimore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Notes</dc:title>
  <dc:creator>Stith, Jessica</dc:creator>
  <cp:lastModifiedBy>Stith, Jessica</cp:lastModifiedBy>
  <cp:revision>2</cp:revision>
  <dcterms:created xsi:type="dcterms:W3CDTF">2018-05-25T14:03:59Z</dcterms:created>
  <dcterms:modified xsi:type="dcterms:W3CDTF">2018-05-25T14:06:25Z</dcterms:modified>
</cp:coreProperties>
</file>