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91" r:id="rId2"/>
    <p:sldId id="265" r:id="rId3"/>
    <p:sldId id="277" r:id="rId4"/>
    <p:sldId id="281" r:id="rId5"/>
    <p:sldId id="279" r:id="rId6"/>
    <p:sldId id="280" r:id="rId7"/>
    <p:sldId id="276" r:id="rId8"/>
    <p:sldId id="282" r:id="rId9"/>
    <p:sldId id="263" r:id="rId10"/>
    <p:sldId id="269" r:id="rId11"/>
    <p:sldId id="268" r:id="rId12"/>
    <p:sldId id="270" r:id="rId13"/>
    <p:sldId id="271" r:id="rId14"/>
    <p:sldId id="283" r:id="rId15"/>
    <p:sldId id="274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14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5/25/2018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2: Words vs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https://txgradstudent.files.wordpress.com/2011/09/comicicon2_resear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" t="34023" r="184" b="-120"/>
          <a:stretch/>
        </p:blipFill>
        <p:spPr bwMode="auto">
          <a:xfrm>
            <a:off x="2305187" y="0"/>
            <a:ext cx="6796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1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brandednoise.files.wordpress.com/2013/06/understanding-comics-pg-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35" y="1476261"/>
            <a:ext cx="8044837" cy="394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3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http://www.proprofs.com/quiz-school/user_upload/ckeditor/icon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435" y="-104002"/>
            <a:ext cx="4292857" cy="63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1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1609344"/>
          </a:xfrm>
        </p:spPr>
        <p:txBody>
          <a:bodyPr/>
          <a:lstStyle/>
          <a:p>
            <a:r>
              <a:rPr lang="en-US" dirty="0"/>
              <a:t>The Vocabulary of Comics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7200" b="1" dirty="0" smtClean="0"/>
              <a:t>Face: </a:t>
            </a:r>
            <a:r>
              <a:rPr lang="en-US" sz="4800" dirty="0" smtClean="0"/>
              <a:t>One of the most important uses of icons is for faces.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Simple drawing of a face can communicate a great deal,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especially when you consider how it is drawn.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As readers, we must pay attention to facial expression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b</a:t>
            </a:r>
            <a:r>
              <a:rPr lang="en-US" dirty="0" smtClean="0"/>
              <a:t>ecause they give us “windows into the mind” of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characters.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338" name="Picture 2" descr="https://pencilpanelpage.files.wordpress.com/2012/05/mccloud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324" y="3538739"/>
            <a:ext cx="3278488" cy="320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6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the difference</a:t>
            </a:r>
            <a:endParaRPr lang="en-US" dirty="0"/>
          </a:p>
        </p:txBody>
      </p:sp>
      <p:pic>
        <p:nvPicPr>
          <p:cNvPr id="4098" name="Picture 2" descr="http://trendland.com/wp-content/uploads/2009/02/ghostco-obama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84" y="1820638"/>
            <a:ext cx="55149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fanpop.com/images/image_uploads/Calvin-calvin-and-hobbes-623066_708_624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670" y="1988697"/>
            <a:ext cx="4596667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mages.popmatters.com/blog_art/f/facial_expression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77" y="1275198"/>
            <a:ext cx="8457919" cy="411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1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Persepolis begins with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http://2.bp.blogspot.com/_mk7RuhgLs-o/TNLL1VMcQiI/AAAAAAAAAFo/4QMZ82Q19L4/s320/persep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931" y="1759028"/>
            <a:ext cx="3329974" cy="45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>
            <a:off x="6777191" y="2430162"/>
            <a:ext cx="4242486" cy="233130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380DB3"/>
                </a:solidFill>
              </a:rPr>
              <a:t>A Face</a:t>
            </a:r>
            <a:endParaRPr lang="en-US" sz="5400" dirty="0">
              <a:solidFill>
                <a:srgbClr val="380D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0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/>
              <a:t>Why might an author who wants to tell the real story about a place that most American’s think is full of radicals who just want to develop a nuclear bomb choose to begin her story with a close up of a very simply drawn face?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461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malwinart.com/wp/wp-content/uploads/2014/01/Scott-McCloud-Understanding-Comics-500x23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91" y="1960605"/>
            <a:ext cx="7281803" cy="34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2915123" y="821831"/>
            <a:ext cx="6367849" cy="5758249"/>
          </a:xfrm>
          <a:prstGeom prst="noSmoking">
            <a:avLst>
              <a:gd name="adj" fmla="val 39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8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different about Comics and Traditional literature?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595133"/>
            <a:ext cx="10058400" cy="4050792"/>
          </a:xfrm>
        </p:spPr>
        <p:txBody>
          <a:bodyPr/>
          <a:lstStyle/>
          <a:p>
            <a:r>
              <a:rPr lang="en-US" sz="4400" dirty="0" smtClean="0"/>
              <a:t>Comics use images in addition to words to create the imaginative world of their stories and move the plot along.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55" y="0"/>
            <a:ext cx="10058400" cy="1609344"/>
          </a:xfrm>
        </p:spPr>
        <p:txBody>
          <a:bodyPr/>
          <a:lstStyle/>
          <a:p>
            <a:r>
              <a:rPr lang="en-US" dirty="0" smtClean="0"/>
              <a:t>Traditional Literature Vs. Comics</a:t>
            </a:r>
            <a:endParaRPr lang="en-US" dirty="0"/>
          </a:p>
        </p:txBody>
      </p:sp>
      <p:pic>
        <p:nvPicPr>
          <p:cNvPr id="4" name="Picture 2" descr="http://blogdotmtpprodsdotcom.files.wordpress.com/2012/09/tale00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6" y="1172030"/>
            <a:ext cx="3302978" cy="527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dickens2013.files.wordpress.com/2013/10/tumblr_mpzs8bonqk1szor52o1_128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91" y="1865015"/>
            <a:ext cx="7705475" cy="239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025991" y="4508626"/>
            <a:ext cx="6738579" cy="177447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What similarities or differences do you notice between the two?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35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Require Equal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To do so, they must tap into a shared experience that readers and authors both understand.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farm3.static.flickr.com/2070/1794990046_36e9fbb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53" y="4870764"/>
            <a:ext cx="7186199" cy="18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3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4572000" y="755780"/>
            <a:ext cx="5850294" cy="1138334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emotions are represented here?  How does Bill Watterson communicate them?  Are you able to understand it without the words?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ordville.com/crypt/comics/c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63" y="2661719"/>
            <a:ext cx="9903776" cy="3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Treachery of Images</a:t>
            </a:r>
            <a:endParaRPr lang="en-US" dirty="0"/>
          </a:p>
        </p:txBody>
      </p:sp>
      <p:pic>
        <p:nvPicPr>
          <p:cNvPr id="17410" name="Picture 2" descr="http://uploads7.wikiart.org/images/rene-magritte/the-treachery-of-images-this-is-not-a-pipe-1948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32" y="1827278"/>
            <a:ext cx="5611368" cy="39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Callout 2"/>
          <p:cNvSpPr/>
          <p:nvPr/>
        </p:nvSpPr>
        <p:spPr>
          <a:xfrm rot="20519845">
            <a:off x="6871580" y="1983037"/>
            <a:ext cx="4870765" cy="305974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38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 this famous painting by Rene Magritte, the words (trans: This is not a pipe) seem to create a contradiction.  But do they really?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589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Like words, images only </a:t>
            </a:r>
            <a:r>
              <a:rPr lang="en-US" sz="3600" i="1" u="sng" dirty="0" smtClean="0">
                <a:solidFill>
                  <a:srgbClr val="FF0000"/>
                </a:solidFill>
              </a:rPr>
              <a:t>represent</a:t>
            </a:r>
            <a:r>
              <a:rPr lang="en-US" sz="3600" dirty="0" smtClean="0"/>
              <a:t> something. </a:t>
            </a:r>
          </a:p>
          <a:p>
            <a:pPr marL="0" indent="0">
              <a:buNone/>
            </a:pPr>
            <a:r>
              <a:rPr lang="en-US" sz="3600" dirty="0" smtClean="0"/>
              <a:t> </a:t>
            </a:r>
          </a:p>
          <a:p>
            <a:r>
              <a:rPr lang="en-US" sz="3600" dirty="0" smtClean="0"/>
              <a:t>The reader must </a:t>
            </a:r>
            <a:r>
              <a:rPr lang="en-US" sz="3600" i="1" u="sng" dirty="0" smtClean="0">
                <a:solidFill>
                  <a:srgbClr val="0070C0"/>
                </a:solidFill>
              </a:rPr>
              <a:t>interpret </a:t>
            </a:r>
            <a:r>
              <a:rPr lang="en-US" sz="3600" dirty="0" smtClean="0"/>
              <a:t>what it is and what it means.</a:t>
            </a:r>
          </a:p>
          <a:p>
            <a:endParaRPr lang="en-US" sz="3600" dirty="0"/>
          </a:p>
          <a:p>
            <a:r>
              <a:rPr lang="en-US" sz="3600" dirty="0" smtClean="0"/>
              <a:t>This means that images can be read in much the same way as traditional text.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1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Vocabulary of Comics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b="1" dirty="0" smtClean="0"/>
              <a:t>Icon</a:t>
            </a:r>
            <a:r>
              <a:rPr lang="en-US" sz="6600" dirty="0" smtClean="0"/>
              <a:t>- any image used to represent a person, place, thing or idea.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1136</TotalTime>
  <Words>309</Words>
  <Application>Microsoft Office PowerPoint</Application>
  <PresentationFormat>Custom</PresentationFormat>
  <Paragraphs>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Wood Type</vt:lpstr>
      <vt:lpstr>Day 2: Words vs images</vt:lpstr>
      <vt:lpstr>PowerPoint Presentation</vt:lpstr>
      <vt:lpstr>What is different about Comics and Traditional literature?</vt:lpstr>
      <vt:lpstr>Traditional Literature Vs. Comics</vt:lpstr>
      <vt:lpstr>Images Require Equal Participation</vt:lpstr>
      <vt:lpstr>Example: </vt:lpstr>
      <vt:lpstr>The Treachery of Images</vt:lpstr>
      <vt:lpstr>Reading Images</vt:lpstr>
      <vt:lpstr>The Vocabulary of Comics</vt:lpstr>
      <vt:lpstr>PowerPoint Presentation</vt:lpstr>
      <vt:lpstr>PowerPoint Presentation</vt:lpstr>
      <vt:lpstr>PowerPoint Presentation</vt:lpstr>
      <vt:lpstr>The Vocabulary of Comics</vt:lpstr>
      <vt:lpstr>Consider the difference</vt:lpstr>
      <vt:lpstr>PowerPoint Presentation</vt:lpstr>
      <vt:lpstr>Persepolis begins with </vt:lpstr>
      <vt:lpstr>Quick Think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Read Comics</dc:title>
  <dc:creator>Dan Parsons</dc:creator>
  <cp:lastModifiedBy>Administrator</cp:lastModifiedBy>
  <cp:revision>53</cp:revision>
  <dcterms:created xsi:type="dcterms:W3CDTF">2015-03-02T02:55:19Z</dcterms:created>
  <dcterms:modified xsi:type="dcterms:W3CDTF">2018-05-25T14:26:15Z</dcterms:modified>
</cp:coreProperties>
</file>