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1"/>
            <a:ext cx="7772400" cy="704851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72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9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7"/>
            <a:ext cx="18288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7"/>
            <a:ext cx="53340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2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282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1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6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8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736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758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8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7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63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84200"/>
            <a:ext cx="8001000" cy="1143000"/>
          </a:xfrm>
          <a:solidFill>
            <a:schemeClr val="bg1">
              <a:alpha val="66000"/>
            </a:schemeClr>
          </a:solidFill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</a:rPr>
              <a:t>Memoir, Autobiography, Biography</a:t>
            </a:r>
            <a:endParaRPr lang="en-US"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029" y="1727200"/>
            <a:ext cx="8505371" cy="4851400"/>
          </a:xfrm>
        </p:spPr>
        <p:txBody>
          <a:bodyPr/>
          <a:lstStyle/>
          <a:p>
            <a:pPr marL="457200" indent="-45720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Autobiography: </a:t>
            </a:r>
            <a:r>
              <a:rPr lang="en-US" dirty="0" smtClean="0">
                <a:solidFill>
                  <a:srgbClr val="000000"/>
                </a:solidFill>
              </a:rPr>
              <a:t>an autobiography covers a person’s entire life to the present, and is expected to include details about his or her public and private life. It is written by the person it is about.</a:t>
            </a:r>
          </a:p>
          <a:p>
            <a:pPr marL="457200" indent="-45720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Memoir: </a:t>
            </a:r>
            <a:r>
              <a:rPr lang="en-US" dirty="0" smtClean="0">
                <a:solidFill>
                  <a:srgbClr val="000000"/>
                </a:solidFill>
              </a:rPr>
              <a:t>a special kind of autobiography, usually involving a public portion of the author’s life as it relates to a person, historic event or thing. The text is about the personal knowledge and/or experience of the author. </a:t>
            </a:r>
          </a:p>
          <a:p>
            <a:pPr marL="457200" indent="-45720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Biography: </a:t>
            </a:r>
            <a:r>
              <a:rPr lang="en-US" dirty="0" smtClean="0">
                <a:solidFill>
                  <a:srgbClr val="000000"/>
                </a:solidFill>
              </a:rPr>
              <a:t>Someone’s life story as written by another person.</a:t>
            </a:r>
          </a:p>
        </p:txBody>
      </p:sp>
    </p:spTree>
    <p:extLst>
      <p:ext uri="{BB962C8B-B14F-4D97-AF65-F5344CB8AC3E}">
        <p14:creationId xmlns:p14="http://schemas.microsoft.com/office/powerpoint/2010/main" val="187486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lourful bubles">
  <a:themeElements>
    <a:clrScheme name="">
      <a:dk1>
        <a:srgbClr val="808080"/>
      </a:dk1>
      <a:lt1>
        <a:srgbClr val="FFFFFF"/>
      </a:lt1>
      <a:dk2>
        <a:srgbClr val="FFFFFF"/>
      </a:dk2>
      <a:lt2>
        <a:srgbClr val="0120BD"/>
      </a:lt2>
      <a:accent1>
        <a:srgbClr val="C300E6"/>
      </a:accent1>
      <a:accent2>
        <a:srgbClr val="F96F1C"/>
      </a:accent2>
      <a:accent3>
        <a:srgbClr val="FFFFFF"/>
      </a:accent3>
      <a:accent4>
        <a:srgbClr val="6C6C6C"/>
      </a:accent4>
      <a:accent5>
        <a:srgbClr val="DEAAF0"/>
      </a:accent5>
      <a:accent6>
        <a:srgbClr val="E26418"/>
      </a:accent6>
      <a:hlink>
        <a:srgbClr val="FFBF07"/>
      </a:hlink>
      <a:folHlink>
        <a:srgbClr val="5F5F5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Colourful bubles</vt:lpstr>
      <vt:lpstr>Memoir, Autobiography, Biography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Administrator</dc:creator>
  <cp:lastModifiedBy>Administrator</cp:lastModifiedBy>
  <cp:revision>2</cp:revision>
  <dcterms:created xsi:type="dcterms:W3CDTF">2018-05-25T14:18:51Z</dcterms:created>
  <dcterms:modified xsi:type="dcterms:W3CDTF">2018-05-25T14:20:07Z</dcterms:modified>
</cp:coreProperties>
</file>